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cbae1b02e0993a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cbae1b02e0993a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3ef6a9e7ed6ede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3ef6a9e7ed6ede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3ef6a9e7ed6ede9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3ef6a9e7ed6ede9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3ef6a9e7ed6ede9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3ef6a9e7ed6ede9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43ef6a9e7ed6ede9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43ef6a9e7ed6ede9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3ef6a9e7ed6ede9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3ef6a9e7ed6ede9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3ef6a9e7ed6ede9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3ef6a9e7ed6ede9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f464d951d9b80a4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f464d951d9b80a4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f464d951d9b80a4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f464d951d9b80a4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f464d951d9b80a4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f464d951d9b80a4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f464d951d9b80a4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f464d951d9b80a4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f464d951d9b80a4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f464d951d9b80a4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4cbae1b02e0993a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4cbae1b02e0993a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cbae1b02e0993a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cbae1b02e0993a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cbae1b02e0993a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cbae1b02e0993a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Bottle Opener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Oh, I found it on the </a:t>
            </a:r>
            <a:r>
              <a:rPr lang="en" sz="2400"/>
              <a:t>ground</a:t>
            </a:r>
            <a:endParaRPr sz="24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Omar </a:t>
            </a:r>
            <a:r>
              <a:rPr lang="en"/>
              <a:t>Elsewify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 4th 2020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2 designs created on </a:t>
            </a:r>
            <a:r>
              <a:rPr lang="en"/>
              <a:t>Thursday night design session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175" y="304800"/>
            <a:ext cx="5252960" cy="4067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Laying in the ground </a:t>
            </a:r>
            <a:endParaRPr/>
          </a:p>
        </p:txBody>
      </p:sp>
      <p:sp>
        <p:nvSpPr>
          <p:cNvPr id="149" name="Google Shape;149;p2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Friday 18:45 - 19:25</a:t>
            </a:r>
            <a:endParaRPr/>
          </a:p>
        </p:txBody>
      </p:sp>
      <p:sp>
        <p:nvSpPr>
          <p:cNvPr id="150" name="Google Shape;150;p2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Lied on </a:t>
            </a:r>
            <a:r>
              <a:rPr lang="en"/>
              <a:t>carpet of my apartment, in an attempt to see more things hidden in the floor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Didn’t like it so I got up and sat at my desk to continue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Drawings and concepts </a:t>
            </a:r>
            <a:r>
              <a:rPr lang="en"/>
              <a:t>created after laying on the ground for a few minutes</a:t>
            </a:r>
            <a:endParaRPr/>
          </a:p>
        </p:txBody>
      </p:sp>
      <p:pic>
        <p:nvPicPr>
          <p:cNvPr id="156" name="Google Shape;1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525" y="138766"/>
            <a:ext cx="5252960" cy="4067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</a:t>
            </a:r>
            <a:r>
              <a:rPr lang="en"/>
              <a:t>Generator</a:t>
            </a:r>
            <a:endParaRPr/>
          </a:p>
        </p:txBody>
      </p:sp>
      <p:sp>
        <p:nvSpPr>
          <p:cNvPr id="162" name="Google Shape;162;p2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Sunday Night at my desk</a:t>
            </a:r>
            <a:endParaRPr/>
          </a:p>
        </p:txBody>
      </p:sp>
      <p:sp>
        <p:nvSpPr>
          <p:cNvPr id="163" name="Google Shape;163;p2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</a:t>
            </a:r>
            <a:r>
              <a:rPr lang="en"/>
              <a:t>artprompts.org to generate random prompts about objects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worked really well, I came up with some outside the box ideas that otherwise wouldn’t have crossed my mind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like how it forced me into new ideas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4 </a:t>
            </a:r>
            <a:r>
              <a:rPr lang="en"/>
              <a:t>designs created using random prompts from an online site</a:t>
            </a:r>
            <a:endParaRPr/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525" y="143311"/>
            <a:ext cx="5252960" cy="4067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</a:t>
            </a:r>
            <a:r>
              <a:rPr lang="en"/>
              <a:t>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 Walk Clarity</a:t>
            </a:r>
            <a:endParaRPr/>
          </a:p>
        </p:txBody>
      </p:sp>
      <p:sp>
        <p:nvSpPr>
          <p:cNvPr id="175" name="Google Shape;175;p2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Monday Night 19:00 - 20:00</a:t>
            </a:r>
            <a:endParaRPr/>
          </a:p>
        </p:txBody>
      </p:sp>
      <p:sp>
        <p:nvSpPr>
          <p:cNvPr id="176" name="Google Shape;176;p2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Designing concepts </a:t>
            </a:r>
            <a:r>
              <a:rPr lang="en"/>
              <a:t>after going for a walk to pick up dinner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Tried to look for outstanding things on the ground which I did not expect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also looked at man made things vs natural objects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 that I came up </a:t>
            </a:r>
            <a:r>
              <a:rPr lang="en"/>
              <a:t>with after going for a walk around campus</a:t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525" y="143311"/>
            <a:ext cx="5252960" cy="4067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Design Choices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Bunny rabbit with leverage point </a:t>
            </a:r>
            <a:r>
              <a:rPr lang="en"/>
              <a:t>opener in the mouth and screw opener in the rear side</a:t>
            </a:r>
            <a:endParaRPr/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524" y="161489"/>
            <a:ext cx="5252960" cy="4067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Alien Plants with bottle </a:t>
            </a:r>
            <a:r>
              <a:rPr lang="en"/>
              <a:t>opener in the largest head</a:t>
            </a:r>
            <a:endParaRPr/>
          </a:p>
        </p:txBody>
      </p:sp>
      <p:pic>
        <p:nvPicPr>
          <p:cNvPr id="104" name="Google Shape;10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171" y="179668"/>
            <a:ext cx="5252960" cy="4067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 core </a:t>
            </a:r>
            <a:r>
              <a:rPr lang="en"/>
              <a:t>opener with stem or bottom being screw opener points and the bite being a leverage point</a:t>
            </a:r>
            <a:endParaRPr/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175" y="179668"/>
            <a:ext cx="5252960" cy="4067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 Story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Thinking Outside</a:t>
            </a:r>
            <a:endParaRPr/>
          </a:p>
        </p:txBody>
      </p:sp>
      <p:sp>
        <p:nvSpPr>
          <p:cNvPr id="121" name="Google Shape;121;p1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Wednesday 16:18 -17:10</a:t>
            </a:r>
            <a:endParaRPr/>
          </a:p>
        </p:txBody>
      </p:sp>
      <p:sp>
        <p:nvSpPr>
          <p:cNvPr id="122" name="Google Shape;122;p1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Previously I was </a:t>
            </a:r>
            <a:r>
              <a:rPr lang="en"/>
              <a:t>not a fan of sitting outside to design because I don’t enjoy being </a:t>
            </a:r>
            <a:r>
              <a:rPr lang="en"/>
              <a:t>affected</a:t>
            </a:r>
            <a:r>
              <a:rPr lang="en"/>
              <a:t> by the elements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Thinking outside leads me to more natural shapes and designs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 found things that otherwise would never have crossed my mind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Drawings from the outdoor thinking </a:t>
            </a:r>
            <a:r>
              <a:rPr lang="en"/>
              <a:t>session</a:t>
            </a:r>
            <a:endParaRPr/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950" y="152400"/>
            <a:ext cx="5252960" cy="4067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7934" y="311458"/>
            <a:ext cx="2063099" cy="1547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2060" y="2176330"/>
            <a:ext cx="1794820" cy="239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bed designing</a:t>
            </a:r>
            <a:endParaRPr/>
          </a:p>
        </p:txBody>
      </p:sp>
      <p:sp>
        <p:nvSpPr>
          <p:cNvPr id="136" name="Google Shape;136;p2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Thursday 20:45 - 21:30</a:t>
            </a:r>
            <a:endParaRPr/>
          </a:p>
        </p:txBody>
      </p:sp>
      <p:sp>
        <p:nvSpPr>
          <p:cNvPr id="137" name="Google Shape;137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Wrote down a list of stimulant words to help me redirect me to new ideas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Tried to iterate the designs created the day before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